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65" r:id="rId5"/>
    <p:sldId id="266" r:id="rId6"/>
    <p:sldId id="267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AFA"/>
    <a:srgbClr val="190649"/>
    <a:srgbClr val="512BD4"/>
    <a:srgbClr val="B9AAEE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36"/>
    <p:restoredTop sz="94719"/>
  </p:normalViewPr>
  <p:slideViewPr>
    <p:cSldViewPr snapToGrid="0">
      <p:cViewPr varScale="1">
        <p:scale>
          <a:sx n="74" d="100"/>
          <a:sy n="74" d="100"/>
        </p:scale>
        <p:origin x="123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5089365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00F3BE-9549-CFA5-93ED-073CB72206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374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71051" y="2216871"/>
            <a:ext cx="11002298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29349" y="3327400"/>
            <a:ext cx="9144000" cy="635000"/>
          </a:xfrm>
        </p:spPr>
        <p:txBody>
          <a:bodyPr>
            <a:normAutofit/>
          </a:bodyPr>
          <a:lstStyle>
            <a:lvl1pPr marL="0" indent="0" algn="l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B46FCFE2-63D6-20B5-AC82-56F5BCF5A5B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1051" y="3323917"/>
            <a:ext cx="1516208" cy="1516208"/>
          </a:xfrm>
          <a:ln>
            <a:solidFill>
              <a:srgbClr val="FAFAFA"/>
            </a:solidFill>
          </a:ln>
        </p:spPr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C76C561-6ABD-36B8-4442-938D4757F0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29349" y="4082021"/>
            <a:ext cx="9220199" cy="38779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r>
              <a:rPr lang="en-US" dirty="0"/>
              <a:t>Speaker title</a:t>
            </a:r>
          </a:p>
        </p:txBody>
      </p:sp>
    </p:spTree>
    <p:extLst>
      <p:ext uri="{BB962C8B-B14F-4D97-AF65-F5344CB8AC3E}">
        <p14:creationId xmlns:p14="http://schemas.microsoft.com/office/powerpoint/2010/main" val="2617332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83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54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9773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3261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8124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52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794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890A6E38-821E-3B3B-D008-13ECE0BA050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A1424A-0866-BFAB-D8BE-EE562502EF93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9" y="6199771"/>
            <a:ext cx="652822" cy="5862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AF4616E-1507-377D-0630-3D5CC50F03AB}"/>
              </a:ext>
            </a:extLst>
          </p:cNvPr>
          <p:cNvSpPr txBox="1"/>
          <p:nvPr userDrawn="1"/>
        </p:nvSpPr>
        <p:spPr>
          <a:xfrm>
            <a:off x="600369" y="6225630"/>
            <a:ext cx="10942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i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Organized By:</a:t>
            </a:r>
            <a:endParaRPr lang="en-IN" sz="1000" b="1" i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C06069-2193-BF1E-3392-A36867D3F00C}"/>
              </a:ext>
            </a:extLst>
          </p:cNvPr>
          <p:cNvSpPr txBox="1"/>
          <p:nvPr userDrawn="1"/>
        </p:nvSpPr>
        <p:spPr>
          <a:xfrm>
            <a:off x="688492" y="6367714"/>
            <a:ext cx="2881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8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Pune Tech Community</a:t>
            </a:r>
            <a:endParaRPr lang="en-IN" sz="18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41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49" r:id="rId3"/>
    <p:sldLayoutId id="2147483650" r:id="rId4"/>
    <p:sldLayoutId id="2147483652" r:id="rId5"/>
    <p:sldLayoutId id="2147483657" r:id="rId6"/>
    <p:sldLayoutId id="2147483653" r:id="rId7"/>
    <p:sldLayoutId id="2147483658" r:id="rId8"/>
    <p:sldLayoutId id="2147483654" r:id="rId9"/>
    <p:sldLayoutId id="2147483655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56BB20A-49C9-FD36-2105-A386C3F9FA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2501" y="3509947"/>
            <a:ext cx="3296770" cy="365125"/>
          </a:xfrm>
        </p:spPr>
        <p:txBody>
          <a:bodyPr>
            <a:noAutofit/>
          </a:bodyPr>
          <a:lstStyle/>
          <a:p>
            <a:r>
              <a:rPr lang="en-US" sz="4400" dirty="0"/>
              <a:t>PUNE, 2023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1C5CE8-7DDE-32EE-D7E5-9A77D4F265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00" y="6078904"/>
            <a:ext cx="652822" cy="5862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0AB0DE1-AD3B-E4CF-30E0-3E27BFD527B8}"/>
              </a:ext>
            </a:extLst>
          </p:cNvPr>
          <p:cNvSpPr txBox="1"/>
          <p:nvPr/>
        </p:nvSpPr>
        <p:spPr>
          <a:xfrm>
            <a:off x="703730" y="6104763"/>
            <a:ext cx="10942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i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Organized By:</a:t>
            </a:r>
            <a:endParaRPr lang="en-IN" sz="1000" b="1" i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A94436-6071-0610-E668-22E70B6CD80E}"/>
              </a:ext>
            </a:extLst>
          </p:cNvPr>
          <p:cNvSpPr txBox="1"/>
          <p:nvPr/>
        </p:nvSpPr>
        <p:spPr>
          <a:xfrm>
            <a:off x="791853" y="6246847"/>
            <a:ext cx="2881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8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Pune Tech Community</a:t>
            </a:r>
            <a:endParaRPr lang="en-IN" sz="18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018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56D58-5B5B-8775-DD41-E891280F7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B2817F-A724-BF16-02DD-98B08CE6EDB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990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C3C8E-02A1-7950-6C1D-621997BAA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ACE0635D-8D5B-0817-1053-76473AC6DCCB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06622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1C5CE8-7DDE-32EE-D7E5-9A77D4F26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00" y="6078904"/>
            <a:ext cx="652822" cy="5862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0AB0DE1-AD3B-E4CF-30E0-3E27BFD527B8}"/>
              </a:ext>
            </a:extLst>
          </p:cNvPr>
          <p:cNvSpPr txBox="1"/>
          <p:nvPr/>
        </p:nvSpPr>
        <p:spPr>
          <a:xfrm>
            <a:off x="703730" y="6104763"/>
            <a:ext cx="10942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i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Organized By:</a:t>
            </a:r>
            <a:endParaRPr lang="en-IN" sz="1000" b="1" i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A94436-6071-0610-E668-22E70B6CD80E}"/>
              </a:ext>
            </a:extLst>
          </p:cNvPr>
          <p:cNvSpPr txBox="1"/>
          <p:nvPr/>
        </p:nvSpPr>
        <p:spPr>
          <a:xfrm>
            <a:off x="791853" y="6246847"/>
            <a:ext cx="2881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8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Pune Tech Community</a:t>
            </a:r>
            <a:endParaRPr lang="en-IN" sz="18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B6E43A-39F2-4ADC-AB09-5AB30F8D7B8A}"/>
              </a:ext>
            </a:extLst>
          </p:cNvPr>
          <p:cNvSpPr txBox="1"/>
          <p:nvPr/>
        </p:nvSpPr>
        <p:spPr>
          <a:xfrm>
            <a:off x="4000500" y="295514"/>
            <a:ext cx="4150973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Thank You!</a:t>
            </a:r>
          </a:p>
        </p:txBody>
      </p:sp>
      <p:sp>
        <p:nvSpPr>
          <p:cNvPr id="9" name="Subtitle 1">
            <a:extLst>
              <a:ext uri="{FF2B5EF4-FFF2-40B4-BE49-F238E27FC236}">
                <a16:creationId xmlns:a16="http://schemas.microsoft.com/office/drawing/2014/main" id="{870DF9D6-9199-B7BE-1F09-F641A94A5B6A}"/>
              </a:ext>
            </a:extLst>
          </p:cNvPr>
          <p:cNvSpPr txBox="1">
            <a:spLocks/>
          </p:cNvSpPr>
          <p:nvPr/>
        </p:nvSpPr>
        <p:spPr>
          <a:xfrm>
            <a:off x="662501" y="3509947"/>
            <a:ext cx="3296770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/>
              <a:t>PUNE, 2023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726541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87E1D-BF02-5DE2-5A50-4878837641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3C6CA8-A94B-2A3D-F03C-E32E0809E0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E23C31C-7F86-E941-B832-24390A227F5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59EA0A-8487-83A0-1D55-B18B0AC593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35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48AF0-3BAE-F08E-29EA-EDC5F419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E0072-F383-D287-F6BE-296479C9C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97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53EF0-741B-FABA-3A92-7027C393D2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987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48AF0-3BAE-F08E-29EA-EDC5F419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E0072-F383-D287-F6BE-296479C9C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783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0983-FB25-9C90-563F-33B9493A9F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76AE46-BFFD-0145-8E28-7147FFC73B4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452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8280-E838-A2B0-0BDB-EBFAEA3E9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9ACF7-1CDB-6ADB-305E-94DAB10237C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FA7464-573F-85DC-54F8-A78B5EB1962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C8449AB-3901-B468-6384-206DAC06CD18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136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00C98A-ABBF-8A9B-C599-F5768343B46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EB0A68-329C-7B85-0D26-004C27E54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377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5AD9F96-E6A0-8496-B903-9127931EE9B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D5B427-D742-308D-4BDD-EB2ECF23B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3DEBAA1-ED1B-3DF6-EB82-3989B81737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9358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4F00FA3E7003141BC16E026FCE150A0" ma:contentTypeVersion="14" ma:contentTypeDescription="Create a new document." ma:contentTypeScope="" ma:versionID="cd6f1e720285b57b5d5543e2ca3f0057">
  <xsd:schema xmlns:xsd="http://www.w3.org/2001/XMLSchema" xmlns:xs="http://www.w3.org/2001/XMLSchema" xmlns:p="http://schemas.microsoft.com/office/2006/metadata/properties" xmlns:ns2="30a061b1-bdb8-4664-ad9e-272301b45d52" xmlns:ns3="ea3e4b80-20a0-46c1-93e7-c2ea17da9740" targetNamespace="http://schemas.microsoft.com/office/2006/metadata/properties" ma:root="true" ma:fieldsID="9017f70464279b2d5c8597f95853a917" ns2:_="" ns3:_="">
    <xsd:import namespace="30a061b1-bdb8-4664-ad9e-272301b45d52"/>
    <xsd:import namespace="ea3e4b80-20a0-46c1-93e7-c2ea17da974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a061b1-bdb8-4664-ad9e-272301b45d5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9a67c07f-dccb-43db-a12a-df4e5df684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3e4b80-20a0-46c1-93e7-c2ea17da9740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2646f652-a1fa-4c47-aa8a-3feea43d6495}" ma:internalName="TaxCatchAll" ma:showField="CatchAllData" ma:web="ea3e4b80-20a0-46c1-93e7-c2ea17da974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0a061b1-bdb8-4664-ad9e-272301b45d52">
      <Terms xmlns="http://schemas.microsoft.com/office/infopath/2007/PartnerControls"/>
    </lcf76f155ced4ddcb4097134ff3c332f>
    <TaxCatchAll xmlns="ea3e4b80-20a0-46c1-93e7-c2ea17da9740" xsi:nil="true"/>
  </documentManagement>
</p:properties>
</file>

<file path=customXml/itemProps1.xml><?xml version="1.0" encoding="utf-8"?>
<ds:datastoreItem xmlns:ds="http://schemas.openxmlformats.org/officeDocument/2006/customXml" ds:itemID="{B6B2C286-6382-4A38-A7BB-511383F6C64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F47888C-219B-4ACF-A40D-5E6A689EE0E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a061b1-bdb8-4664-ad9e-272301b45d52"/>
    <ds:schemaRef ds:uri="ea3e4b80-20a0-46c1-93e7-c2ea17da974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8D3FEA8-2B9D-4FD0-93B4-29161AF815A4}">
  <ds:schemaRefs>
    <ds:schemaRef ds:uri="http://schemas.microsoft.com/office/2006/metadata/properties"/>
    <ds:schemaRef ds:uri="http://schemas.microsoft.com/office/infopath/2007/PartnerControls"/>
    <ds:schemaRef ds:uri="30a061b1-bdb8-4664-ad9e-272301b45d52"/>
    <ds:schemaRef ds:uri="ea3e4b80-20a0-46c1-93e7-c2ea17da9740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22</Words>
  <Application>Microsoft Office PowerPoint</Application>
  <PresentationFormat>Widescreen</PresentationFormat>
  <Paragraphs>8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Dickey (Kforce)</dc:creator>
  <cp:lastModifiedBy>Nanddeep Nachan</cp:lastModifiedBy>
  <cp:revision>21</cp:revision>
  <dcterms:created xsi:type="dcterms:W3CDTF">2022-10-11T15:09:05Z</dcterms:created>
  <dcterms:modified xsi:type="dcterms:W3CDTF">2023-12-22T17:34:43Z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0x010100B4F00FA3E7003141BC16E026FCE150A0</vt:lpwstr>
  </property>
  <property fmtid="{D5CDD505-2E9C-101B-9397-08002B2CF9AE}" pid="3" name="MSIP_Label_defa4170-0d19-0005-0004-bc88714345d2_Enabled">
    <vt:lpwstr>true</vt:lpwstr>
  </property>
  <property fmtid="{D5CDD505-2E9C-101B-9397-08002B2CF9AE}" pid="4" name="MSIP_Label_defa4170-0d19-0005-0004-bc88714345d2_SetDate">
    <vt:lpwstr>2023-12-19T09:24:07Z</vt:lpwstr>
  </property>
  <property fmtid="{D5CDD505-2E9C-101B-9397-08002B2CF9AE}" pid="5" name="MSIP_Label_defa4170-0d19-0005-0004-bc88714345d2_Method">
    <vt:lpwstr>Standard</vt:lpwstr>
  </property>
  <property fmtid="{D5CDD505-2E9C-101B-9397-08002B2CF9AE}" pid="6" name="MSIP_Label_defa4170-0d19-0005-0004-bc88714345d2_Name">
    <vt:lpwstr>defa4170-0d19-0005-0004-bc88714345d2</vt:lpwstr>
  </property>
  <property fmtid="{D5CDD505-2E9C-101B-9397-08002B2CF9AE}" pid="7" name="MSIP_Label_defa4170-0d19-0005-0004-bc88714345d2_SiteId">
    <vt:lpwstr>e75faf2d-ff3f-442a-8bd2-372a584fbf76</vt:lpwstr>
  </property>
  <property fmtid="{D5CDD505-2E9C-101B-9397-08002B2CF9AE}" pid="8" name="MSIP_Label_defa4170-0d19-0005-0004-bc88714345d2_ActionId">
    <vt:lpwstr>6ea84478-f967-489f-abc2-37722f258749</vt:lpwstr>
  </property>
  <property fmtid="{D5CDD505-2E9C-101B-9397-08002B2CF9AE}" pid="9" name="MSIP_Label_defa4170-0d19-0005-0004-bc88714345d2_ContentBits">
    <vt:lpwstr>0</vt:lpwstr>
  </property>
</Properties>
</file>

<file path=docProps/thumbnail.jpeg>
</file>